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859" r:id="rId2"/>
    <p:sldId id="860" r:id="rId3"/>
    <p:sldId id="861" r:id="rId4"/>
    <p:sldId id="862" r:id="rId5"/>
    <p:sldId id="863" r:id="rId6"/>
    <p:sldId id="864" r:id="rId7"/>
    <p:sldId id="865" r:id="rId8"/>
    <p:sldId id="866" r:id="rId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724" autoAdjust="0"/>
    <p:restoredTop sz="94606" autoAdjust="0"/>
  </p:normalViewPr>
  <p:slideViewPr>
    <p:cSldViewPr>
      <p:cViewPr varScale="1">
        <p:scale>
          <a:sx n="111" d="100"/>
          <a:sy n="111" d="100"/>
        </p:scale>
        <p:origin x="126"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2636912"/>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第五部分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热点原创篇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441078" y="836712"/>
            <a:ext cx="11305256" cy="1463525"/>
          </a:xfrm>
          <a:prstGeom prst="rect">
            <a:avLst/>
          </a:prstGeom>
        </p:spPr>
      </p:pic>
      <p:pic>
        <p:nvPicPr>
          <p:cNvPr id="5" name="图片 4"/>
          <p:cNvPicPr>
            <a:picLocks noChangeAspect="1"/>
          </p:cNvPicPr>
          <p:nvPr/>
        </p:nvPicPr>
        <p:blipFill>
          <a:blip r:embed="rId3">
            <a:clrChange>
              <a:clrFrom>
                <a:srgbClr val="FFFFFF"/>
              </a:clrFrom>
              <a:clrTo>
                <a:srgbClr val="FFFFFF">
                  <a:alpha val="0"/>
                </a:srgbClr>
              </a:clrTo>
            </a:clrChange>
          </a:blip>
          <a:stretch>
            <a:fillRect/>
          </a:stretch>
        </p:blipFill>
        <p:spPr>
          <a:xfrm>
            <a:off x="3340247" y="2412236"/>
            <a:ext cx="5509919" cy="728732"/>
          </a:xfrm>
          <a:prstGeom prst="rect">
            <a:avLst/>
          </a:prstGeom>
        </p:spPr>
      </p:pic>
      <p:pic>
        <p:nvPicPr>
          <p:cNvPr id="9" name="图片 8"/>
          <p:cNvPicPr>
            <a:picLocks noChangeAspect="1"/>
          </p:cNvPicPr>
          <p:nvPr/>
        </p:nvPicPr>
        <p:blipFill>
          <a:blip r:embed="rId4"/>
          <a:stretch>
            <a:fillRect/>
          </a:stretch>
        </p:blipFill>
        <p:spPr>
          <a:xfrm>
            <a:off x="550590" y="3266833"/>
            <a:ext cx="3024336" cy="790377"/>
          </a:xfrm>
          <a:prstGeom prst="rect">
            <a:avLst/>
          </a:prstGeom>
        </p:spPr>
      </p:pic>
      <p:sp>
        <p:nvSpPr>
          <p:cNvPr id="13" name="内容占位符 1"/>
          <p:cNvSpPr>
            <a:spLocks noGrp="1"/>
          </p:cNvSpPr>
          <p:nvPr>
            <p:ph idx="1"/>
          </p:nvPr>
        </p:nvSpPr>
        <p:spPr>
          <a:xfrm>
            <a:off x="360854" y="3219991"/>
            <a:ext cx="11485848" cy="1649169"/>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latin typeface="Times New Roman" panose="02020603050405020304" pitchFamily="18" charset="0"/>
                <a:ea typeface="楷体" panose="02010609060101010101" pitchFamily="49" charset="-122"/>
                <a:cs typeface="Times New Roman" panose="02020603050405020304" pitchFamily="18" charset="0"/>
              </a:rPr>
              <a:t>是一篇记叙文</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讲述了坦桑尼亚的小女孩爱上中国功夫的故事</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189016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16742"/>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Mariam Saidi Mfaume, a six-year-old girl from Tanzania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坦桑尼亚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learning Chinese kung fu. Every sunny Saturday, Mariam trains at her father’s Chinese kung fu club, along with other young learners.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6337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418915"/>
          </a:xfrm>
        </p:spPr>
        <p:txBody>
          <a:bodyPr/>
          <a:lstStyle/>
          <a:p>
            <a:pPr indent="715963" hangingPunct="0">
              <a:spcAft>
                <a:spcPts val="0"/>
              </a:spcAf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Mariam’s father runs the Shaolin Temple Tanzania Kung Fu Club in his country. </a:t>
            </a:r>
            <a:r>
              <a:rPr lang="en-US" altLang="zh-CN" sz="20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  </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Since 2009</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has trained more than 1</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 young people across Tanzania. He now provides kung fu training for 10 kids between the ages of 5 and 16. </a:t>
            </a:r>
            <a:r>
              <a:rPr lang="en-US" altLang="zh-CN" sz="20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9532134" y="826984"/>
            <a:ext cx="356188" cy="400110"/>
          </a:xfrm>
          <a:prstGeom prst="rect">
            <a:avLst/>
          </a:prstGeom>
        </p:spPr>
        <p:txBody>
          <a:bodyPr wrap="none">
            <a:spAutoFit/>
          </a:bodyPr>
          <a:lstStyle/>
          <a:p>
            <a:r>
              <a:rPr lang="en-US" altLang="zh-CN" sz="2000" dirty="0"/>
              <a:t>B</a:t>
            </a:r>
            <a:endParaRPr lang="zh-CN" altLang="en-US" sz="2000" dirty="0"/>
          </a:p>
        </p:txBody>
      </p:sp>
      <p:sp>
        <p:nvSpPr>
          <p:cNvPr id="5" name="内容占位符 2"/>
          <p:cNvSpPr txBox="1">
            <a:spLocks/>
          </p:cNvSpPr>
          <p:nvPr/>
        </p:nvSpPr>
        <p:spPr bwMode="auto">
          <a:xfrm>
            <a:off x="478582" y="2222303"/>
            <a:ext cx="11233248" cy="2853153"/>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Mariam loves kung fu</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He is an experienced kung fu teacher</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His daughter is one of them</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He came to China three years ago</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She didn’t give up her dream</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 She then started to learn form her father</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 My dream is to become a kung fu teacher like my father in the future</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2"/>
          <p:cNvSpPr txBox="1">
            <a:spLocks/>
          </p:cNvSpPr>
          <p:nvPr/>
        </p:nvSpPr>
        <p:spPr bwMode="auto">
          <a:xfrm>
            <a:off x="360854" y="5097134"/>
            <a:ext cx="11485848" cy="9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0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“Since 2009</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he has trained more than 1</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500 young people across Tanzania</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可知，玛丽亚姆的父亲经验丰富。因此选项</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他是一位经验丰富的功夫教师</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18317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418915"/>
          </a:xfrm>
        </p:spPr>
        <p:txBody>
          <a:bodyPr/>
          <a:lstStyle/>
          <a:p>
            <a:pPr indent="715963" hangingPunct="0">
              <a:spcAft>
                <a:spcPts val="0"/>
              </a:spcAf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Mariam’s father runs the Shaolin Temple Tanzania Kung Fu Club in his country. </a:t>
            </a:r>
            <a:r>
              <a:rPr lang="en-US" altLang="zh-CN" sz="20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  </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Since 2009</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has trained more than 1</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 young people across Tanzania. He now provides kung fu training for 10 kids between the ages of 5 and 16. </a:t>
            </a:r>
            <a:r>
              <a:rPr lang="en-US" altLang="zh-CN" sz="20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646934" y="1735025"/>
            <a:ext cx="370614" cy="400110"/>
          </a:xfrm>
          <a:prstGeom prst="rect">
            <a:avLst/>
          </a:prstGeom>
        </p:spPr>
        <p:txBody>
          <a:bodyPr wrap="none">
            <a:spAutoFit/>
          </a:bodyPr>
          <a:lstStyle/>
          <a:p>
            <a:r>
              <a:rPr lang="en-US" altLang="zh-CN" sz="2000"/>
              <a:t>C</a:t>
            </a:r>
            <a:endParaRPr lang="zh-CN" altLang="en-US" sz="2000"/>
          </a:p>
        </p:txBody>
      </p:sp>
      <p:sp>
        <p:nvSpPr>
          <p:cNvPr id="5" name="内容占位符 2"/>
          <p:cNvSpPr txBox="1">
            <a:spLocks/>
          </p:cNvSpPr>
          <p:nvPr/>
        </p:nvSpPr>
        <p:spPr bwMode="auto">
          <a:xfrm>
            <a:off x="478582" y="2222303"/>
            <a:ext cx="11233248" cy="2853153"/>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Mariam loves kung fu</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He is an experienced kung fu teacher</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His daughter is one of them</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He came to China three years ago</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She didn’t give up her dream</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 She then started to learn form her father</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 My dream is to become a kung fu teacher like my father in the future</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2"/>
          <p:cNvSpPr txBox="1">
            <a:spLocks/>
          </p:cNvSpPr>
          <p:nvPr/>
        </p:nvSpPr>
        <p:spPr bwMode="auto">
          <a:xfrm>
            <a:off x="369998" y="5106429"/>
            <a:ext cx="11485848" cy="1418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0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 now provides kung fu training for 10 kids between the ages of 5 and 16</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“Every sunny Saturday, Mariam trains at her father’s Chinese kung fu club, along with other young learners</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名学员中包括他的女儿。因此选项</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他的女儿就是其中之一</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21769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60328"/>
          </a:xfrm>
        </p:spPr>
        <p:txBody>
          <a:bodyPr/>
          <a:lstStyle/>
          <a:p>
            <a:pPr indent="715963" hangingPunct="0">
              <a:spcAft>
                <a:spcPts val="0"/>
              </a:spcAf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Mariam’s interest in kung fu began when she was three years old. </a:t>
            </a:r>
            <a:r>
              <a:rPr lang="en-US" altLang="zh-CN" sz="20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Over the years, kung fu has become an important part of her life. She spends lots of time practising it, and she trains hard.</a:t>
            </a:r>
            <a:endParaRPr lang="zh-CN" alt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8327454" y="826174"/>
            <a:ext cx="341760" cy="400110"/>
          </a:xfrm>
          <a:prstGeom prst="rect">
            <a:avLst/>
          </a:prstGeom>
        </p:spPr>
        <p:txBody>
          <a:bodyPr wrap="none">
            <a:spAutoFit/>
          </a:bodyPr>
          <a:lstStyle/>
          <a:p>
            <a:r>
              <a:rPr lang="en-US" altLang="zh-CN" sz="2000"/>
              <a:t>F</a:t>
            </a:r>
            <a:endParaRPr lang="zh-CN" altLang="en-US" sz="2000"/>
          </a:p>
        </p:txBody>
      </p:sp>
      <p:sp>
        <p:nvSpPr>
          <p:cNvPr id="4" name="内容占位符 2"/>
          <p:cNvSpPr txBox="1">
            <a:spLocks/>
          </p:cNvSpPr>
          <p:nvPr/>
        </p:nvSpPr>
        <p:spPr bwMode="auto">
          <a:xfrm>
            <a:off x="459126" y="1763088"/>
            <a:ext cx="11233248" cy="2853153"/>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Mariam loves kung </a:t>
            </a:r>
            <a:r>
              <a:rPr lang="en-US" altLang="zh-CN" sz="2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a:t>
            </a:r>
            <a:endPar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He is an experienced kung </a:t>
            </a:r>
            <a:r>
              <a:rPr lang="en-US" altLang="zh-CN" sz="2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teacher</a:t>
            </a:r>
            <a:endPar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His daughter is one of them</a:t>
            </a:r>
            <a:endPar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He came to China three years ago</a:t>
            </a:r>
            <a:endPar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She didn’t give up her dream</a:t>
            </a:r>
            <a:endPar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 She then started to learn form her father</a:t>
            </a:r>
            <a:endPar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 My dream is to become a kung </a:t>
            </a:r>
            <a:r>
              <a:rPr lang="en-US" altLang="zh-CN" sz="2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teacher like my father in the future</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2"/>
          <p:cNvSpPr txBox="1">
            <a:spLocks/>
          </p:cNvSpPr>
          <p:nvPr/>
        </p:nvSpPr>
        <p:spPr bwMode="auto">
          <a:xfrm>
            <a:off x="360854" y="4641718"/>
            <a:ext cx="11485848" cy="9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0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“Mariam’s interest in kung fu began when she was three years old</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可知，她在产生兴趣后便向父亲学习。因此选项</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她随后开始向父亲学习</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67955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418915"/>
          </a:xfrm>
        </p:spPr>
        <p:txBody>
          <a:bodyPr/>
          <a:lstStyle/>
          <a:p>
            <a:pPr indent="715963" hangingPunct="0">
              <a:spcAft>
                <a:spcPts val="0"/>
              </a:spcAf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she deserves into the world of kung fu, only the sky is the limit,” says Mariam’s father proudly. Mariam agrees. “Kung fu is in my blood. </a:t>
            </a:r>
            <a:r>
              <a:rPr lang="en-US" altLang="zh-CN" sz="20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says Mariam. For Mariam, kung fu is more than a hobby</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a way to inspire herself to be better.</a:t>
            </a:r>
            <a:endParaRPr lang="zh-CN" alt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5303118" y="1278488"/>
            <a:ext cx="383438" cy="400110"/>
          </a:xfrm>
          <a:prstGeom prst="rect">
            <a:avLst/>
          </a:prstGeom>
        </p:spPr>
        <p:txBody>
          <a:bodyPr wrap="none">
            <a:spAutoFit/>
          </a:bodyPr>
          <a:lstStyle/>
          <a:p>
            <a:r>
              <a:rPr lang="en-US" altLang="zh-CN" sz="2000"/>
              <a:t>G</a:t>
            </a:r>
            <a:endParaRPr lang="zh-CN" altLang="en-US" sz="2000"/>
          </a:p>
        </p:txBody>
      </p:sp>
      <p:sp>
        <p:nvSpPr>
          <p:cNvPr id="4" name="内容占位符 2"/>
          <p:cNvSpPr txBox="1">
            <a:spLocks/>
          </p:cNvSpPr>
          <p:nvPr/>
        </p:nvSpPr>
        <p:spPr bwMode="auto">
          <a:xfrm>
            <a:off x="459126" y="2212575"/>
            <a:ext cx="11233248" cy="2853153"/>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Mariam loves kung </a:t>
            </a:r>
            <a:r>
              <a:rPr lang="en-US" altLang="zh-CN" sz="2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a:t>
            </a:r>
            <a:endPar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He is an experienced kung </a:t>
            </a:r>
            <a:r>
              <a:rPr lang="en-US" altLang="zh-CN" sz="2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teacher</a:t>
            </a:r>
            <a:endPar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His daughter is one of them</a:t>
            </a:r>
            <a:endPar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He came to China three years ago</a:t>
            </a:r>
            <a:endPar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She didn’t give up her dream</a:t>
            </a:r>
            <a:endPar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 She then started to learn form her father</a:t>
            </a:r>
            <a:endPar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 My dream is to become a kung </a:t>
            </a:r>
            <a:r>
              <a:rPr lang="en-US" altLang="zh-CN" sz="2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teacher like my father in the future</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2"/>
          <p:cNvSpPr txBox="1">
            <a:spLocks/>
          </p:cNvSpPr>
          <p:nvPr/>
        </p:nvSpPr>
        <p:spPr bwMode="auto">
          <a:xfrm>
            <a:off x="360854" y="5106862"/>
            <a:ext cx="11485848" cy="9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0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“Kung fu is in my blood</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及下文对梦想的描</a:t>
            </a:r>
            <a:r>
              <a:rPr lang="zh-CN" altLang="zh-CN" sz="20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述可知，她想成为功夫老师。因此选项</a:t>
            </a:r>
            <a:r>
              <a:rPr lang="en-US" altLang="zh-CN" sz="20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000" b="1" spc="-10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我的梦想是将来成为像我父亲那样的功夫老师</a:t>
            </a:r>
            <a:r>
              <a:rPr lang="en-US" altLang="zh-CN" sz="2000" b="1" spc="-10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sz="20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sz="20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62318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421992"/>
          </a:xfrm>
        </p:spPr>
        <p:txBody>
          <a:bodyPr/>
          <a:lstStyle/>
          <a:p>
            <a:pPr indent="715963" hangingPunct="0">
              <a:spcAft>
                <a:spcPts val="0"/>
              </a:spcAft>
            </a:pPr>
            <a:r>
              <a:rPr lang="en-US" altLang="zh-CN" sz="20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   </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thinks it not only keeps her healthy but also helps her learn about Chinese culture. With her love for kung fu, Mariam will make her dream come true and help more people know how great Chinese culture is.</a:t>
            </a:r>
            <a:endParaRPr lang="zh-CN" alt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332104" y="825826"/>
            <a:ext cx="370614" cy="400110"/>
          </a:xfrm>
          <a:prstGeom prst="rect">
            <a:avLst/>
          </a:prstGeom>
        </p:spPr>
        <p:txBody>
          <a:bodyPr wrap="none">
            <a:spAutoFit/>
          </a:bodyPr>
          <a:lstStyle/>
          <a:p>
            <a:r>
              <a:rPr lang="en-US" altLang="zh-CN" sz="2000"/>
              <a:t>A</a:t>
            </a:r>
            <a:endParaRPr lang="zh-CN" altLang="en-US" sz="2000"/>
          </a:p>
        </p:txBody>
      </p:sp>
      <p:sp>
        <p:nvSpPr>
          <p:cNvPr id="4" name="内容占位符 2"/>
          <p:cNvSpPr txBox="1">
            <a:spLocks/>
          </p:cNvSpPr>
          <p:nvPr/>
        </p:nvSpPr>
        <p:spPr bwMode="auto">
          <a:xfrm>
            <a:off x="459126" y="2160023"/>
            <a:ext cx="11233248" cy="2853153"/>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Mariam loves kung </a:t>
            </a:r>
            <a:r>
              <a:rPr lang="en-US" altLang="zh-CN" sz="2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a:t>
            </a:r>
            <a:endPar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He is an experienced kung </a:t>
            </a:r>
            <a:r>
              <a:rPr lang="en-US" altLang="zh-CN" sz="2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teacher</a:t>
            </a:r>
            <a:endPar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His daughter is one of them</a:t>
            </a:r>
            <a:endPar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He came to China three years ago</a:t>
            </a:r>
            <a:endPar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She didn’t give up her dream</a:t>
            </a:r>
            <a:endPar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 She then started to learn form her father</a:t>
            </a:r>
            <a:endParaRPr lang="zh-CN"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pP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 My dream is to become a kung </a:t>
            </a:r>
            <a:r>
              <a:rPr lang="en-US" altLang="zh-CN" sz="2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a:t>
            </a:r>
            <a:r>
              <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teacher like my father in the future</a:t>
            </a:r>
            <a:endParaRPr lang="zh-CN" altLang="zh-CN" sz="2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2"/>
          <p:cNvSpPr txBox="1">
            <a:spLocks/>
          </p:cNvSpPr>
          <p:nvPr/>
        </p:nvSpPr>
        <p:spPr bwMode="auto">
          <a:xfrm>
            <a:off x="360854" y="5025126"/>
            <a:ext cx="11485848" cy="9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0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根据下文</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“She thinks it not only keeps her healthy but also helps her learn about Chinese culture</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可知，玛丽亚姆由衷热爱功夫。因此选项</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玛丽亚姆喜欢功夫</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3347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1042</TotalTime>
  <Words>785</Words>
  <Application>Microsoft Office PowerPoint</Application>
  <PresentationFormat>自定义</PresentationFormat>
  <Paragraphs>53</Paragraphs>
  <Slides>8</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8</vt:i4>
      </vt:variant>
    </vt:vector>
  </HeadingPairs>
  <TitlesOfParts>
    <vt:vector size="16"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929</cp:revision>
  <dcterms:created xsi:type="dcterms:W3CDTF">2020-11-06T05:24:00Z</dcterms:created>
  <dcterms:modified xsi:type="dcterms:W3CDTF">2025-09-13T09:57:15Z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